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6247"/>
  </p:normalViewPr>
  <p:slideViewPr>
    <p:cSldViewPr snapToGrid="0" snapToObjects="1">
      <p:cViewPr varScale="1">
        <p:scale>
          <a:sx n="199" d="100"/>
          <a:sy n="199" d="100"/>
        </p:scale>
        <p:origin x="8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72F5E-2ECA-2647-93F9-5AEA399526CA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D2F9F-02C0-684B-A349-52B56175FC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70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D2F9F-02C0-684B-A349-52B56175FC8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39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8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2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86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56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66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89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0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79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99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7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36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3C77-CF67-FB4B-8EBA-805504FB9889}" type="datetimeFigureOut">
              <a:rPr lang="de-DE" smtClean="0"/>
              <a:t>15.11.21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2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E84A06-48E6-C446-93D9-FC11CDB6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" y="0"/>
            <a:ext cx="9135879" cy="51435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9092903-F7C1-2D44-8953-7F5FDAAE12B3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45E1A7-3579-DA4A-ABCB-23C3D238F2C6}"/>
              </a:ext>
            </a:extLst>
          </p:cNvPr>
          <p:cNvSpPr txBox="1"/>
          <p:nvPr/>
        </p:nvSpPr>
        <p:spPr>
          <a:xfrm>
            <a:off x="7408651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Geschäftssitz Geschäftssitz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Homepage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2D8565-0A0B-1C49-885A-8EA986B81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626" y="283280"/>
            <a:ext cx="750193" cy="55352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BFF7586-C9AF-0740-A04D-E9E81C1B5836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Rechtsanwalt </a:t>
            </a: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VORNAME NACHNAME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C786B50-EB3F-C54B-8810-C17F0DC37A89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288F73F-D24B-1147-A514-8522B75CC80A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174B806-CEE8-574E-8D22-83BB05F91625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Ihr Logo/Name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2BD59617-BE88-6B47-9BD7-96EF765EAB72}"/>
              </a:ext>
            </a:extLst>
          </p:cNvPr>
          <p:cNvSpPr txBox="1"/>
          <p:nvPr/>
        </p:nvSpPr>
        <p:spPr>
          <a:xfrm>
            <a:off x="698500" y="1638922"/>
            <a:ext cx="743585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Hier steht eine Überschrift</a:t>
            </a:r>
            <a:b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zum Thema</a:t>
            </a:r>
          </a:p>
        </p:txBody>
      </p:sp>
    </p:spTree>
    <p:extLst>
      <p:ext uri="{BB962C8B-B14F-4D97-AF65-F5344CB8AC3E}">
        <p14:creationId xmlns:p14="http://schemas.microsoft.com/office/powerpoint/2010/main" val="421444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9092903-F7C1-2D44-8953-7F5FDAAE12B3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A0F1172-D8DD-C146-A8E6-5A7DD0F2853D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Hier steht bei Bedarf ein Titel </a:t>
            </a:r>
            <a:r>
              <a:rPr lang="de-DE" sz="1400" dirty="0">
                <a:solidFill>
                  <a:schemeClr val="accent1"/>
                </a:solidFill>
              </a:rPr>
              <a:t>(wenn kein Bedarf, Rahmen anklicken + löschen)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698500" y="1562100"/>
            <a:ext cx="743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Auf den nachfolgenden Seiten finden Sie vorgefertigte Layout-Bausteine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DF7A2F-8D20-9449-A303-42024AE838EC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8997C9-1DDD-0746-8741-BC1066C2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280" y="4730164"/>
            <a:ext cx="438387" cy="32346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B620E13-7093-1E4A-A3C8-037C19A52D79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Rechtsanwalt </a:t>
            </a: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VORNAME NACHNAME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602882D-2194-C740-BA10-4719E3396932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9D97E3C-83ED-854F-96DB-9ED7D0355A37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B9B10882-8E87-B04F-A109-B9E58C476789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Ihr Logo/Name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E4951FF6-D242-0949-9D99-6ED0241462FB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Geschäftssitz Geschäftssitz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Homepage</a:t>
            </a:r>
          </a:p>
        </p:txBody>
      </p:sp>
    </p:spTree>
    <p:extLst>
      <p:ext uri="{BB962C8B-B14F-4D97-AF65-F5344CB8AC3E}">
        <p14:creationId xmlns:p14="http://schemas.microsoft.com/office/powerpoint/2010/main" val="20481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5445E1A7-3579-DA4A-ABCB-23C3D238F2C6}"/>
              </a:ext>
            </a:extLst>
          </p:cNvPr>
          <p:cNvSpPr txBox="1"/>
          <p:nvPr/>
        </p:nvSpPr>
        <p:spPr>
          <a:xfrm>
            <a:off x="7249901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FREIBURG  |  BADEN-BADEN</a:t>
            </a:r>
          </a:p>
          <a:p>
            <a:r>
              <a:rPr lang="de-DE" sz="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www.kaiserundsozien.de</a:t>
            </a:r>
            <a:endParaRPr lang="de-DE" sz="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A0F1172-D8DD-C146-A8E6-5A7DD0F2853D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Hier steht bei Bedarf ein Titel </a:t>
            </a:r>
            <a:r>
              <a:rPr lang="de-DE" sz="1400" dirty="0">
                <a:solidFill>
                  <a:schemeClr val="accent1"/>
                </a:solidFill>
              </a:rPr>
              <a:t>(wenn kein Bedarf, Rahmen anklicken + löschen)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698499" y="1562099"/>
            <a:ext cx="7970088" cy="1661993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spAutoFit/>
          </a:bodyPr>
          <a:lstStyle/>
          <a:p>
            <a:pPr algn="just"/>
            <a:r>
              <a:rPr lang="de-DE" sz="1200" dirty="0">
                <a:solidFill>
                  <a:schemeClr val="accent1"/>
                </a:solidFill>
              </a:rPr>
              <a:t>2Spalten-Fließtext: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consetetur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sadipscing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elitr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nonumy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eirmod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tempor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invidunt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ut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labore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dolore</a:t>
            </a:r>
            <a:r>
              <a:rPr lang="de-DE" sz="1200" dirty="0">
                <a:solidFill>
                  <a:schemeClr val="accent1"/>
                </a:solidFill>
              </a:rPr>
              <a:t>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  <a:p>
            <a:pPr algn="just"/>
            <a:r>
              <a:rPr lang="de-DE" sz="1200" dirty="0">
                <a:solidFill>
                  <a:schemeClr val="accent1"/>
                </a:solidFill>
              </a:rPr>
              <a:t>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D47AF4-E77F-024C-98E0-55A4DCA1E7C3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E94BB17-A1A2-8F45-8466-E40F2F50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80" y="4730164"/>
            <a:ext cx="438387" cy="32346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3CEF352-568B-B74A-9C5B-AABCD86FD036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Rechtsanwalt </a:t>
            </a: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VORNAME NACHNAME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940B46C-C16A-B943-8F0C-E9EAF6C6D5CF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627D72A-2FF2-124F-9D21-02CEFACCC652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3634ECA-6097-9A4E-B787-F67206F9BD19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Ihr Logo/Name</a:t>
              </a: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F7F3AAD3-C6C7-B64E-9356-E22824356A4B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Geschäftssitz Geschäftssitz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Homepage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587FB2-BFF8-E94A-A7BF-B9BB3EE24A44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</p:spTree>
    <p:extLst>
      <p:ext uri="{BB962C8B-B14F-4D97-AF65-F5344CB8AC3E}">
        <p14:creationId xmlns:p14="http://schemas.microsoft.com/office/powerpoint/2010/main" val="74450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0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Hier steht bei Bedarf ein Titel </a:t>
            </a:r>
            <a:r>
              <a:rPr lang="de-DE" sz="1400" dirty="0">
                <a:solidFill>
                  <a:schemeClr val="accent1"/>
                </a:solidFill>
              </a:rPr>
              <a:t>(wenn kein Bedarf, Rahmen anklicken + löschen)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698500" y="1562100"/>
            <a:ext cx="48793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consetetur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sadipscing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elitr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nonumy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eirmod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tempor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invidunt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ut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labore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dolore</a:t>
            </a:r>
            <a:r>
              <a:rPr lang="de-DE" sz="1200" dirty="0">
                <a:solidFill>
                  <a:schemeClr val="accent1"/>
                </a:solidFill>
              </a:rPr>
              <a:t>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</p:txBody>
      </p:sp>
      <p:sp>
        <p:nvSpPr>
          <p:cNvPr id="12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CD1CC2-4BEE-A64C-B573-EB74791EF4DB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FC63B2-0A5B-2248-A870-C2762B74C889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8B6ACA6-61B8-3842-9B86-8A023E6F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80" y="4730164"/>
            <a:ext cx="438387" cy="3234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6B0E46-214D-9C49-85F9-BAAB4AC4E8E2}"/>
              </a:ext>
            </a:extLst>
          </p:cNvPr>
          <p:cNvSpPr/>
          <p:nvPr/>
        </p:nvSpPr>
        <p:spPr>
          <a:xfrm>
            <a:off x="5994400" y="1562100"/>
            <a:ext cx="2660267" cy="266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FE14E5-BBD3-DB43-8801-49034D5A6F40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Rechtsanwalt </a:t>
            </a: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VORNAME NACHNAME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2E29E75-14DF-EF48-99D2-A9F4877D8206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2B1A63F6-2336-664C-8A41-C1E39DF97DE6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4439834-5ACC-6F49-BDAC-312E7FB55A42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Ihr Logo/Name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74C1973-3E76-864B-A077-9085E6D93067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Geschäftssitz Geschäftssitz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Homepage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9320E20-EBB8-3049-ABD5-EC98D9257708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</p:spTree>
    <p:extLst>
      <p:ext uri="{BB962C8B-B14F-4D97-AF65-F5344CB8AC3E}">
        <p14:creationId xmlns:p14="http://schemas.microsoft.com/office/powerpoint/2010/main" val="409246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Hier steht bei Bedarf ein Titel </a:t>
            </a:r>
            <a:r>
              <a:rPr lang="de-DE" sz="1400" dirty="0">
                <a:solidFill>
                  <a:schemeClr val="accent1"/>
                </a:solidFill>
              </a:rPr>
              <a:t>(wenn kein Bedarf, Rahmen anklicken + löschen)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4007449" y="1562100"/>
            <a:ext cx="4879340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Statement Nummer 1 mit sehr langer Erklärung plus sehr langer Erklärung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Statement Nummer 2 mit kurzer Erklärung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Statement Nummer 3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Statement Nummer 4 Erklärung</a:t>
            </a:r>
          </a:p>
        </p:txBody>
      </p:sp>
      <p:sp>
        <p:nvSpPr>
          <p:cNvPr id="12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CD1CC2-4BEE-A64C-B573-EB74791EF4DB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FC63B2-0A5B-2248-A870-C2762B74C889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8B6ACA6-61B8-3842-9B86-8A023E6F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80" y="4730164"/>
            <a:ext cx="438387" cy="32346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2EFBE6EE-E794-6C40-A572-D24C4D51782D}"/>
              </a:ext>
            </a:extLst>
          </p:cNvPr>
          <p:cNvSpPr/>
          <p:nvPr/>
        </p:nvSpPr>
        <p:spPr>
          <a:xfrm>
            <a:off x="698500" y="1562100"/>
            <a:ext cx="3051007" cy="266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0F825D-137C-C34F-8CD9-135119186919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Rechtsanwalt </a:t>
            </a: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VORNAME NACHNAME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569EBA1-B08A-2C4F-87F5-3BDAB5F1BEE0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C8786DF-3207-C84E-894B-3EEB097C736B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2BE9EDE-9B58-1448-BFA2-6AA416127F7A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Ihr Logo/Name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808D3485-29B2-0D42-9F98-DB4603073982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Geschäftssitz Geschäftssitz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Homepage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0D3F2A4-1F96-B440-9F65-9FCCC7B178CF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</p:spTree>
    <p:extLst>
      <p:ext uri="{BB962C8B-B14F-4D97-AF65-F5344CB8AC3E}">
        <p14:creationId xmlns:p14="http://schemas.microsoft.com/office/powerpoint/2010/main" val="47067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Hier steht bei Bedarf ein Titel </a:t>
            </a:r>
            <a:r>
              <a:rPr lang="de-DE" sz="1400" dirty="0">
                <a:solidFill>
                  <a:schemeClr val="accent1"/>
                </a:solidFill>
              </a:rPr>
              <a:t>(wenn kein Bedarf, Rahmen anklicken + löschen)</a:t>
            </a:r>
          </a:p>
        </p:txBody>
      </p:sp>
      <p:sp>
        <p:nvSpPr>
          <p:cNvPr id="12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CD1CC2-4BEE-A64C-B573-EB74791EF4DB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FC63B2-0A5B-2248-A870-C2762B74C889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8B6ACA6-61B8-3842-9B86-8A023E6F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80" y="4730164"/>
            <a:ext cx="438387" cy="32346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2EFBE6EE-E794-6C40-A572-D24C4D51782D}"/>
              </a:ext>
            </a:extLst>
          </p:cNvPr>
          <p:cNvSpPr/>
          <p:nvPr/>
        </p:nvSpPr>
        <p:spPr>
          <a:xfrm>
            <a:off x="698500" y="1562100"/>
            <a:ext cx="7956167" cy="266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62E5A7-C9E6-CC4E-8033-EBB42A03F8B2}"/>
              </a:ext>
            </a:extLst>
          </p:cNvPr>
          <p:cNvSpPr txBox="1"/>
          <p:nvPr/>
        </p:nvSpPr>
        <p:spPr>
          <a:xfrm>
            <a:off x="708526" y="1595120"/>
            <a:ext cx="7946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Hintergrund: Ihr Bild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6CC170-9CD7-0847-A9DB-6C6FF00C7972}"/>
              </a:ext>
            </a:extLst>
          </p:cNvPr>
          <p:cNvSpPr txBox="1"/>
          <p:nvPr/>
        </p:nvSpPr>
        <p:spPr>
          <a:xfrm>
            <a:off x="708526" y="2438400"/>
            <a:ext cx="7946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Titelzeile negativ weiß</a:t>
            </a:r>
          </a:p>
          <a:p>
            <a:pPr algn="ctr"/>
            <a:r>
              <a:rPr lang="de-DE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dem Bild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0A35CE4-FADD-E74D-BDA2-A9A812C5A783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Rechtsanwalt </a:t>
            </a: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VORNAME NACHNAME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A5E86A-2FE6-3D42-A32F-9F40E215C2C9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FC40550-508F-5A42-924D-65D108293341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B3FFA409-3E85-9E47-92CA-4000AF787B2E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Ihr Logo/Name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89AEAA5E-ABBD-C14C-BA64-C7A82DF7295F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Geschäftssitz Geschäftssitz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Homepage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73D8CD4-F9C7-5D4A-953D-7FCD49953745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</p:spTree>
    <p:extLst>
      <p:ext uri="{BB962C8B-B14F-4D97-AF65-F5344CB8AC3E}">
        <p14:creationId xmlns:p14="http://schemas.microsoft.com/office/powerpoint/2010/main" val="391126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Hier steht bei Bedarf ein Titel </a:t>
            </a:r>
            <a:r>
              <a:rPr lang="de-DE" sz="1400" dirty="0">
                <a:solidFill>
                  <a:schemeClr val="accent1"/>
                </a:solidFill>
              </a:rPr>
              <a:t>(wenn kein Bedarf</a:t>
            </a:r>
            <a:r>
              <a:rPr lang="de-DE" sz="1400">
                <a:solidFill>
                  <a:schemeClr val="accent1"/>
                </a:solidFill>
              </a:rPr>
              <a:t>, Rahmen </a:t>
            </a:r>
            <a:r>
              <a:rPr lang="de-DE" sz="1400" dirty="0">
                <a:solidFill>
                  <a:schemeClr val="accent1"/>
                </a:solidFill>
              </a:rPr>
              <a:t>anklicken + löschen)</a:t>
            </a:r>
          </a:p>
        </p:txBody>
      </p:sp>
      <p:sp>
        <p:nvSpPr>
          <p:cNvPr id="12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CD1CC2-4BEE-A64C-B573-EB74791EF4DB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FC63B2-0A5B-2248-A870-C2762B74C889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8B6ACA6-61B8-3842-9B86-8A023E6F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80" y="4730164"/>
            <a:ext cx="438387" cy="32346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AE692D1-6C51-0842-A91B-058F488D73F7}"/>
              </a:ext>
            </a:extLst>
          </p:cNvPr>
          <p:cNvSpPr txBox="1"/>
          <p:nvPr/>
        </p:nvSpPr>
        <p:spPr>
          <a:xfrm>
            <a:off x="3775327" y="1562100"/>
            <a:ext cx="4879340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consetetur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sadipscing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elitr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nonumy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eirmod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tempor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invidunt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ut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labore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dolore</a:t>
            </a:r>
            <a:r>
              <a:rPr lang="de-DE" sz="1200" dirty="0">
                <a:solidFill>
                  <a:schemeClr val="accent1"/>
                </a:solidFill>
              </a:rPr>
              <a:t>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  <a:p>
            <a:pPr algn="just"/>
            <a:endParaRPr lang="de-DE" sz="1200" dirty="0">
              <a:solidFill>
                <a:schemeClr val="accent1"/>
              </a:solidFill>
            </a:endParaRPr>
          </a:p>
          <a:p>
            <a:pPr algn="just"/>
            <a:r>
              <a:rPr lang="de-DE" sz="1400" b="1" dirty="0">
                <a:solidFill>
                  <a:schemeClr val="bg2">
                    <a:lumMod val="25000"/>
                  </a:schemeClr>
                </a:solidFill>
              </a:rPr>
              <a:t>Zwischentitel als Absatzteiler</a:t>
            </a:r>
          </a:p>
          <a:p>
            <a:pPr algn="just"/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consetetur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sadipscing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elitr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nonumy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eirmod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tempor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invidunt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ut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labore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dolore</a:t>
            </a:r>
            <a:r>
              <a:rPr lang="de-DE" sz="1200" dirty="0">
                <a:solidFill>
                  <a:schemeClr val="accent1"/>
                </a:solidFill>
              </a:rPr>
              <a:t>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  <a:p>
            <a:pPr algn="just"/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138EABC-54B3-8345-A772-F12A55C14A4D}"/>
              </a:ext>
            </a:extLst>
          </p:cNvPr>
          <p:cNvSpPr/>
          <p:nvPr/>
        </p:nvSpPr>
        <p:spPr>
          <a:xfrm>
            <a:off x="715143" y="1562100"/>
            <a:ext cx="1272280" cy="130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0226C6C-F85C-0345-AFC2-64CE933DE18A}"/>
              </a:ext>
            </a:extLst>
          </p:cNvPr>
          <p:cNvSpPr/>
          <p:nvPr/>
        </p:nvSpPr>
        <p:spPr>
          <a:xfrm>
            <a:off x="2103129" y="1562100"/>
            <a:ext cx="1272280" cy="130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27F9F46-A3EE-064F-90A9-71B7638A06FA}"/>
              </a:ext>
            </a:extLst>
          </p:cNvPr>
          <p:cNvSpPr/>
          <p:nvPr/>
        </p:nvSpPr>
        <p:spPr>
          <a:xfrm>
            <a:off x="715143" y="2954020"/>
            <a:ext cx="1272280" cy="130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9984973-A694-474E-811D-EAC35F9FC9BD}"/>
              </a:ext>
            </a:extLst>
          </p:cNvPr>
          <p:cNvSpPr/>
          <p:nvPr/>
        </p:nvSpPr>
        <p:spPr>
          <a:xfrm>
            <a:off x="2103129" y="2954020"/>
            <a:ext cx="1272280" cy="130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43139E0-0AA7-1B42-B306-E9A7E8A1D189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Rechtsanwalt </a:t>
            </a: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VORNAME NACHNAME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049EAB7-1673-0247-B4E9-9340AAD94165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6589EC4-B632-1546-865C-2E53265EDCD6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FEE3118-94F4-5740-BB4A-3A8CAB095EF4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Ihr Logo/Name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98F5317-9CEB-9744-8F62-AE2D18B5EACC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Geschäftssitz Geschäftssitz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Homepage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09BE9D3-35A4-9C48-A5DB-D0F26C8A6BC8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</p:spTree>
    <p:extLst>
      <p:ext uri="{BB962C8B-B14F-4D97-AF65-F5344CB8AC3E}">
        <p14:creationId xmlns:p14="http://schemas.microsoft.com/office/powerpoint/2010/main" val="123954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F7F7F"/>
      </a:accent1>
      <a:accent2>
        <a:srgbClr val="C8C8C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604</Words>
  <Application>Microsoft Macintosh PowerPoint</Application>
  <PresentationFormat>Bildschirmpräsentation (16:9)</PresentationFormat>
  <Paragraphs>66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13</cp:revision>
  <dcterms:created xsi:type="dcterms:W3CDTF">2021-11-15T07:51:41Z</dcterms:created>
  <dcterms:modified xsi:type="dcterms:W3CDTF">2021-11-15T16:58:07Z</dcterms:modified>
</cp:coreProperties>
</file>